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A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5A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eaning Tower of Pisa with towers&#10;&#10;AI-generated content may be incorrect.">
            <a:extLst>
              <a:ext uri="{FF2B5EF4-FFF2-40B4-BE49-F238E27FC236}">
                <a16:creationId xmlns:a16="http://schemas.microsoft.com/office/drawing/2014/main" id="{7D5CD848-FF01-56A6-3DF2-E5C9AD6804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83" y="17691"/>
            <a:ext cx="3217817" cy="32178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12F935-0A82-3954-18DC-56996F7A8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177" y="124038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721F6-EA99-5141-48A5-933671773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745A-1467-F697-7ED4-769FF7CC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690329-5A53-4258-9534-B50D12E4A244}" type="datetimeFigureOut">
              <a:rPr lang="en-GB" smtClean="0"/>
              <a:pPr/>
              <a:t>03/05/2025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53A49-FA24-42EC-B512-E6B78744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A2E74-209D-6C75-62C7-C247D359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53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A29C-058A-F1F7-B23A-7602D52C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97365-B0DC-ADE2-F394-CA80AA820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C4798-2A1E-7DE7-0062-8597FFCA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844AD-A569-B3E3-1B89-94F1C6AD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63CC8-7890-64C3-1C5C-BAA738D9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0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1004F-249B-8D03-F239-27AAFA2B4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3BCB5-67AE-7112-12BC-9983361C0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0910-77F9-D928-EE0E-65475843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053CF-2095-5986-8F36-25F25DCB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C5ABC-3103-FBED-662E-07CB8854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0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A021CD56-5EA5-2F4A-4C67-D7B18622C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A9745A-3962-BC19-CE69-76839B30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EA90C-B4C4-7E3C-97AC-B1E0E79F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53883-EDEC-71A8-C289-7D0EC433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4D7E5-9609-0CC7-D8A6-1A230969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B437B-C18D-9D65-8BE4-4240B41E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2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E55876D3-4B38-529F-BD74-1E0D580C4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AC2B5A-9EA5-0AD6-07E1-25C4BFCC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2E3E5-2E4E-91AC-7720-0ADB0D99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B6BCD-8E56-EC16-89B8-F7229CD0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8A6CA-8BB5-609E-3224-72521E8C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15569-C698-995D-B03A-B4E5FAF5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9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949AC8A1-EC8B-C923-4915-605EB5C82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A30D88-780C-4ADE-CA2B-8A97A5FB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8B619-9838-BC73-7C51-7E1843C1F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3813-5C04-DD90-A383-2AA3CB287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97989-ABF7-5BF8-F1E1-DB4A1F07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F36F-8343-8409-605A-027B7B5F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6E12E-B8AE-E61B-8C97-0AF04736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ACF304EA-85D6-A942-3CB4-746C0EA2E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760CC6-B5FC-1E31-C2D8-F841D128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EAFBC-B7ED-2B2D-4BC0-42ED8D31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691F-B80A-70AC-FF49-08B0FEC10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A1C4F-A72F-1FE6-38D6-EB09B4C56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ED795-CB4C-29EC-C9A4-050832FDE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2B5A2-10C1-529E-CFF0-1B409D8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36F6B-FAB8-35B0-43CF-6678DF37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0DFFC-81C7-FC5F-051F-F54EF59F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2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B7A674EB-2C8B-CEC3-7FFA-54757C0AD7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227E0F-3750-CF51-4682-254C5A53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9CD8C-51F0-3879-7308-1D10D40D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ED6BA-A279-CDBF-4E9C-8C241221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1A567-2884-B6D6-CD4A-153C80D8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0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ue rectangle with a white and blue border&#10;&#10;AI-generated content may be incorrect.">
            <a:extLst>
              <a:ext uri="{FF2B5EF4-FFF2-40B4-BE49-F238E27FC236}">
                <a16:creationId xmlns:a16="http://schemas.microsoft.com/office/drawing/2014/main" id="{995FCBA3-A7CC-B404-D621-B552338E67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6CEF2-1AD9-07A4-6F61-C85AB43B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05166-413F-47D7-8E9F-F7862D91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25201-31F0-9CE5-968A-FABCB852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5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51DA-A2FB-7186-8F89-AC5A7523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EED9C-7F22-FEE9-1833-CC881F394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C6161-94CF-9F68-4BE6-931E48688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5F449-C480-8492-8AF4-9DC06A7C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5F357-9B10-2147-CB87-F8459DE0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0BE54-E648-F7BE-96B2-6C171720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0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A1E3-389A-65D2-F4DE-AFF3FB0B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9FB055-FCDD-B7BC-B618-8881C3075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DCDC0-E608-D24C-0DC3-8DB5998D5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72A1-0077-BB61-D7E4-A9AB5124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5E736-4314-1C21-702D-AB0020E9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09F03-D0CF-5E13-30A6-5545BAA5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15D98-429D-65F0-6697-A6B1F3B6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D0D1A-4109-93CE-D325-0ED52841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8F22B-BAAB-F930-E8C6-C8B3DB32E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690329-5A53-4258-9534-B50D12E4A244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B843D-1CA3-A7FF-BD73-D0928849E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4130-D43C-55A4-AB94-4086487A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3DDDDB-A0BA-4941-BB46-67B324E8B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5C24-BE00-4112-5D96-8811F6314E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A585D-DF5F-FC90-B2C9-029B2C7A2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1E71-8785-D80C-CFBA-8516B947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68F5-3A04-3084-C060-43FECC2E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0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Lucie Lamlova</dc:creator>
  <cp:lastModifiedBy>Lucie Lamlova</cp:lastModifiedBy>
  <cp:revision>1</cp:revision>
  <dcterms:created xsi:type="dcterms:W3CDTF">2025-05-03T16:47:37Z</dcterms:created>
  <dcterms:modified xsi:type="dcterms:W3CDTF">2025-05-03T16:47:58Z</dcterms:modified>
</cp:coreProperties>
</file>